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EXCELÊNCIA DO AMOR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EXCELÊNCIA DO AMOR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28C0883-A42F-42A8-8D79-A5F29D26F1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Qual o adorno desta vida? </a:t>
            </a:r>
          </a:p>
          <a:p>
            <a:r>
              <a:rPr lang="pt-BR" dirty="0"/>
              <a:t>É o amor, é o amor. </a:t>
            </a:r>
          </a:p>
          <a:p>
            <a:r>
              <a:rPr lang="pt-BR" dirty="0"/>
              <a:t>Alegria é concedida </a:t>
            </a:r>
          </a:p>
          <a:p>
            <a:r>
              <a:rPr lang="pt-BR" dirty="0"/>
              <a:t>Pelo amor, pelo amor. </a:t>
            </a:r>
          </a:p>
        </p:txBody>
      </p:sp>
    </p:spTree>
    <p:extLst>
      <p:ext uri="{BB962C8B-B14F-4D97-AF65-F5344CB8AC3E}">
        <p14:creationId xmlns:p14="http://schemas.microsoft.com/office/powerpoint/2010/main" val="3487691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EXCELÊNCIA DO AMOR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C7FFA5E-4D14-4EE0-AB82-3679649AB35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 benigno, é paciente. </a:t>
            </a:r>
          </a:p>
          <a:p>
            <a:r>
              <a:rPr lang="pt-BR" dirty="0"/>
              <a:t>Não se torna maldizente, </a:t>
            </a:r>
          </a:p>
          <a:p>
            <a:r>
              <a:rPr lang="pt-BR" dirty="0"/>
              <a:t>Não se torna maldizente </a:t>
            </a:r>
          </a:p>
          <a:p>
            <a:r>
              <a:rPr lang="pt-BR" dirty="0"/>
              <a:t>Esse meigo amor. </a:t>
            </a:r>
          </a:p>
        </p:txBody>
      </p:sp>
    </p:spTree>
    <p:extLst>
      <p:ext uri="{BB962C8B-B14F-4D97-AF65-F5344CB8AC3E}">
        <p14:creationId xmlns:p14="http://schemas.microsoft.com/office/powerpoint/2010/main" val="1428791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EXCELÊNCIA DO AMOR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B5C596D-0B32-4F7D-8FBF-376F31C92D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suspeitas não se alcança </a:t>
            </a:r>
          </a:p>
          <a:p>
            <a:r>
              <a:rPr lang="pt-BR" dirty="0"/>
              <a:t>Vero amor, vero amor. </a:t>
            </a:r>
          </a:p>
          <a:p>
            <a:r>
              <a:rPr lang="pt-BR" dirty="0"/>
              <a:t>Onde houver desconfiança, </a:t>
            </a:r>
          </a:p>
          <a:p>
            <a:r>
              <a:rPr lang="pt-BR" dirty="0"/>
              <a:t>Ai do amor! Ai do amor! </a:t>
            </a:r>
          </a:p>
        </p:txBody>
      </p:sp>
    </p:spTree>
    <p:extLst>
      <p:ext uri="{BB962C8B-B14F-4D97-AF65-F5344CB8AC3E}">
        <p14:creationId xmlns:p14="http://schemas.microsoft.com/office/powerpoint/2010/main" val="778544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EXCELÊNCIA DO AMOR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DAE4310-DC8B-47C2-95AF-C9608941D2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Demonstremos lealdade, </a:t>
            </a:r>
          </a:p>
          <a:p>
            <a:r>
              <a:rPr lang="pt-BR" dirty="0"/>
              <a:t>Porque sempre a falsidade, </a:t>
            </a:r>
          </a:p>
          <a:p>
            <a:r>
              <a:rPr lang="pt-BR" dirty="0"/>
              <a:t>Porque sempre a falsidade </a:t>
            </a:r>
          </a:p>
          <a:p>
            <a:r>
              <a:rPr lang="pt-BR" dirty="0"/>
              <a:t>Murcha e mata o amor. </a:t>
            </a:r>
          </a:p>
        </p:txBody>
      </p:sp>
    </p:spTree>
    <p:extLst>
      <p:ext uri="{BB962C8B-B14F-4D97-AF65-F5344CB8AC3E}">
        <p14:creationId xmlns:p14="http://schemas.microsoft.com/office/powerpoint/2010/main" val="2730203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EXCELÊNCIA DO AMOR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F52C914-6D30-4272-8C39-5F607A1B97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Mesmo quando for custoso, </a:t>
            </a:r>
          </a:p>
          <a:p>
            <a:r>
              <a:rPr lang="pt-BR" dirty="0"/>
              <a:t>Nutre amor, nutre amor. </a:t>
            </a:r>
          </a:p>
          <a:p>
            <a:r>
              <a:rPr lang="pt-BR" dirty="0"/>
              <a:t>Ao irado e furioso </a:t>
            </a:r>
          </a:p>
          <a:p>
            <a:r>
              <a:rPr lang="pt-BR" dirty="0"/>
              <a:t>Mostra amor, mostra amor. </a:t>
            </a:r>
          </a:p>
        </p:txBody>
      </p:sp>
    </p:spTree>
    <p:extLst>
      <p:ext uri="{BB962C8B-B14F-4D97-AF65-F5344CB8AC3E}">
        <p14:creationId xmlns:p14="http://schemas.microsoft.com/office/powerpoint/2010/main" val="1277135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EXCELÊNCIA DO AMOR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084E51D-86DF-4335-A977-BE11395DA73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te dês por insultado, </a:t>
            </a:r>
          </a:p>
          <a:p>
            <a:r>
              <a:rPr lang="pt-BR" dirty="0"/>
              <a:t>Mas responde com agrado, </a:t>
            </a:r>
          </a:p>
          <a:p>
            <a:r>
              <a:rPr lang="pt-BR" dirty="0"/>
              <a:t>Mas responde com agrado, </a:t>
            </a:r>
          </a:p>
          <a:p>
            <a:r>
              <a:rPr lang="pt-BR" dirty="0"/>
              <a:t>Vence pelo amor. </a:t>
            </a:r>
          </a:p>
        </p:txBody>
      </p:sp>
    </p:spTree>
    <p:extLst>
      <p:ext uri="{BB962C8B-B14F-4D97-AF65-F5344CB8AC3E}">
        <p14:creationId xmlns:p14="http://schemas.microsoft.com/office/powerpoint/2010/main" val="899738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81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EXCELÊNCIA DO AMOR</vt:lpstr>
      <vt:lpstr>A EXCELÊNCIA DO AMOR</vt:lpstr>
      <vt:lpstr>A EXCELÊNCIA DO AMOR</vt:lpstr>
      <vt:lpstr>A EXCELÊNCIA DO AMOR</vt:lpstr>
      <vt:lpstr>A EXCELÊNCIA DO AMOR</vt:lpstr>
      <vt:lpstr>A EXCELÊNCIA DO AMOR</vt:lpstr>
      <vt:lpstr>A EXCELÊNCIA DO AMOR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2019-06-12T23:03:36Z</dcterms:modified>
</cp:coreProperties>
</file>

<file path=docProps/thumbnail.jpeg>
</file>